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2" r:id="rId5"/>
    <p:sldId id="263" r:id="rId6"/>
    <p:sldId id="264" r:id="rId7"/>
    <p:sldId id="258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D5E"/>
    <a:srgbClr val="70AA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4026E3-0560-4D87-A0D5-7BA968BF4CC8}" v="1" dt="2025-09-14T18:35:07.3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7" autoAdjust="0"/>
    <p:restoredTop sz="94660"/>
  </p:normalViewPr>
  <p:slideViewPr>
    <p:cSldViewPr snapToGrid="0">
      <p:cViewPr varScale="1">
        <p:scale>
          <a:sx n="56" d="100"/>
          <a:sy n="56" d="100"/>
        </p:scale>
        <p:origin x="1358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sica Hartshorn" userId="df04c32a4869dc54" providerId="LiveId" clId="{FE91B1F3-FE75-423D-99D6-BC80C765D829}"/>
    <pc:docChg chg="custSel delSld modSld">
      <pc:chgData name="Jessica Hartshorn" userId="df04c32a4869dc54" providerId="LiveId" clId="{FE91B1F3-FE75-423D-99D6-BC80C765D829}" dt="2025-09-14T18:35:30.601" v="41" actId="47"/>
      <pc:docMkLst>
        <pc:docMk/>
      </pc:docMkLst>
      <pc:sldChg chg="modSp mod">
        <pc:chgData name="Jessica Hartshorn" userId="df04c32a4869dc54" providerId="LiveId" clId="{FE91B1F3-FE75-423D-99D6-BC80C765D829}" dt="2025-09-14T18:34:58.541" v="1" actId="1076"/>
        <pc:sldMkLst>
          <pc:docMk/>
          <pc:sldMk cId="4158258103" sldId="258"/>
        </pc:sldMkLst>
        <pc:spChg chg="mod">
          <ac:chgData name="Jessica Hartshorn" userId="df04c32a4869dc54" providerId="LiveId" clId="{FE91B1F3-FE75-423D-99D6-BC80C765D829}" dt="2025-09-14T18:34:58.541" v="1" actId="1076"/>
          <ac:spMkLst>
            <pc:docMk/>
            <pc:sldMk cId="4158258103" sldId="258"/>
            <ac:spMk id="6" creationId="{7B515694-02B5-6A4F-2499-F63008256EDB}"/>
          </ac:spMkLst>
        </pc:spChg>
        <pc:spChg chg="mod">
          <ac:chgData name="Jessica Hartshorn" userId="df04c32a4869dc54" providerId="LiveId" clId="{FE91B1F3-FE75-423D-99D6-BC80C765D829}" dt="2025-09-14T18:34:51.984" v="0" actId="33524"/>
          <ac:spMkLst>
            <pc:docMk/>
            <pc:sldMk cId="4158258103" sldId="258"/>
            <ac:spMk id="13" creationId="{8AA78630-2B6B-EDF5-38E7-D3E15B154392}"/>
          </ac:spMkLst>
        </pc:spChg>
      </pc:sldChg>
      <pc:sldChg chg="addSp modSp del mod">
        <pc:chgData name="Jessica Hartshorn" userId="df04c32a4869dc54" providerId="LiveId" clId="{FE91B1F3-FE75-423D-99D6-BC80C765D829}" dt="2025-09-14T18:35:30.601" v="41" actId="47"/>
        <pc:sldMkLst>
          <pc:docMk/>
          <pc:sldMk cId="1134954744" sldId="266"/>
        </pc:sldMkLst>
        <pc:spChg chg="add mod">
          <ac:chgData name="Jessica Hartshorn" userId="df04c32a4869dc54" providerId="LiveId" clId="{FE91B1F3-FE75-423D-99D6-BC80C765D829}" dt="2025-09-14T18:35:20.625" v="40" actId="20577"/>
          <ac:spMkLst>
            <pc:docMk/>
            <pc:sldMk cId="1134954744" sldId="266"/>
            <ac:spMk id="2" creationId="{37125CF3-268C-1A01-9565-43BDB7ED572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C4CB3-13D3-CF8F-BB44-63C191207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74D75-10B2-01BD-6E7B-2E7A064D5C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1DDD8-3EDB-3572-925E-5380E3B17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CB8167-2819-9E67-A9FD-1D7BD09FB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FD432-CD59-BE12-3274-6320C9491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584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F6638-7507-D4F5-9BAE-AF3733B7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0F5F3-EEFE-7372-56CE-96349725EE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485395-F491-102C-226D-1B201F500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A01603-4D42-1C51-93B3-E760C10DA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1517C4-8618-8498-A4A5-6319430FA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66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6E6B6F-1454-6476-7560-1197120D62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329095-5E29-461E-CC00-5FA9811937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FF4B8-064B-6577-21BB-B0660F1AB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5727A-0EBF-CBCF-91CB-716FB72C2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EB1295-79CA-497D-986A-A42C0729D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367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6FCD0-F4BE-9E8C-5DE9-35025DE2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8F791-D27B-0560-9EE5-9AEA54D00D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83523-2891-687A-C4C3-19AF0059D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B3638-14E6-D71B-D83F-E47B15D80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A49E42-8250-D331-A813-2BB471797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559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6E132-FAA2-E720-E40B-D4A0764FE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3EB5D4-469B-1740-976B-C03E3D4763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9D9E7-37F5-EE8A-FF4A-218292B56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CFBA0-E5E6-8776-0E19-BB4324445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C9FC8-C9A0-8B75-B8F9-A786ECB4F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380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A7992-5C77-67B5-8FD8-FF2607D86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65306-DA42-B748-1F7E-4E80ED7C40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C6E39-78A8-77DB-D451-79A1F1A54B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129995-8943-1841-AD1A-F450AA95B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303330-A43C-A013-8129-6913DA715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3F50B7-923E-987D-42D2-20432379A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9522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3928C-9467-BABA-A9F0-F0D01304C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7877B9-CE65-F7B4-51CF-92F463B879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0A1854-DCA9-3237-93A8-33E8FB8BA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2D8E02-90E4-3C98-F19E-3D2FA7FC80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0C2085-A3A2-AA7B-0F89-B68647FFAE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933D8C-AB2A-5565-484B-8DF7C355B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F41410-2423-F292-DE7D-DB0C43125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BC56B4-9AFE-F8AF-D9C7-DDA7B6297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741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72BE1-9419-FBC0-D2AA-3C8E89F4E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B2848D-E611-C16A-FCB4-3154E5E35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39101E-F009-C691-471F-66EED3DA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F5169E-6A4D-935B-A721-351D28D1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590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430E8A-9953-3C93-3C27-2415049C3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E44F14-1BEA-C608-9E77-9F22156E9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62E01-DB52-B731-8BC1-3A3BA7BF1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3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3102C-368C-405D-C47D-E24A0C0EC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3DB6E-EAEA-23B5-1C84-94F717026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359B88-2A94-FCED-3CDA-FD5DAD82F0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33BCEB-B9F0-F8E2-CB98-9F1782060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2FFE40-2474-C48A-8598-152593391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6F574-150A-4B23-D910-005D43524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574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5E99A-1013-44B7-5771-46D9318C3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9AFB3A-14B9-8D12-9232-88A0E253FD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F49A10-BB51-A19C-B795-B172F90A1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621A35-56F0-0053-854E-094C212C7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D4E205-8815-02FF-CA34-95DC38B7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987ECC-02C5-F42E-1B25-14BF3A444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286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A63674-8FC5-6C99-6631-7A02B658F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D26A33-C500-47F2-B446-666AFC66B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115D9-6A98-B51E-3E22-5305CD60E6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6453AF-E49F-4F6F-8A57-45CEE4EBC798}" type="datetimeFigureOut">
              <a:rPr lang="en-GB" smtClean="0"/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FC1854-D398-A50B-C0E4-D2F978336D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2FFB7-A0C9-EF86-4FE2-B9053A5AC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8265FC-648F-4DB1-924A-EAAE5E1047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901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3" Type="http://schemas.openxmlformats.org/officeDocument/2006/relationships/image" Target="../media/image11.svg"/><Relationship Id="rId7" Type="http://schemas.microsoft.com/office/2007/relationships/hdphoto" Target="../media/hdphoto2.wdp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" Type="http://schemas.openxmlformats.org/officeDocument/2006/relationships/image" Target="../media/image10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5" Type="http://schemas.openxmlformats.org/officeDocument/2006/relationships/image" Target="../media/image22.svg"/><Relationship Id="rId10" Type="http://schemas.openxmlformats.org/officeDocument/2006/relationships/image" Target="../media/image17.png"/><Relationship Id="rId19" Type="http://schemas.openxmlformats.org/officeDocument/2006/relationships/image" Target="../media/image26.svg"/><Relationship Id="rId4" Type="http://schemas.openxmlformats.org/officeDocument/2006/relationships/image" Target="../media/image12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1.svg"/><Relationship Id="rId7" Type="http://schemas.openxmlformats.org/officeDocument/2006/relationships/image" Target="../media/image28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3.svg"/><Relationship Id="rId10" Type="http://schemas.openxmlformats.org/officeDocument/2006/relationships/image" Target="../media/image31.png"/><Relationship Id="rId4" Type="http://schemas.openxmlformats.org/officeDocument/2006/relationships/image" Target="../media/image12.png"/><Relationship Id="rId9" Type="http://schemas.openxmlformats.org/officeDocument/2006/relationships/image" Target="../media/image3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1.svg"/><Relationship Id="rId7" Type="http://schemas.openxmlformats.org/officeDocument/2006/relationships/image" Target="../media/image33.svg"/><Relationship Id="rId12" Type="http://schemas.openxmlformats.org/officeDocument/2006/relationships/image" Target="../media/image38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13.svg"/><Relationship Id="rId10" Type="http://schemas.openxmlformats.org/officeDocument/2006/relationships/image" Target="../media/image36.png"/><Relationship Id="rId4" Type="http://schemas.openxmlformats.org/officeDocument/2006/relationships/image" Target="../media/image12.png"/><Relationship Id="rId9" Type="http://schemas.openxmlformats.org/officeDocument/2006/relationships/image" Target="../media/image35.sv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1.sv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svg"/><Relationship Id="rId10" Type="http://schemas.microsoft.com/office/2007/relationships/hdphoto" Target="../media/hdphoto1.wdp"/><Relationship Id="rId4" Type="http://schemas.openxmlformats.org/officeDocument/2006/relationships/image" Target="../media/image39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1.svg"/><Relationship Id="rId7" Type="http://schemas.openxmlformats.org/officeDocument/2006/relationships/image" Target="../media/image4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517C401-A9B7-3616-5A67-EF4C336DE8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 descr="A collage of a cartoon of a child&#10;&#10;AI-generated content may be incorrect.">
            <a:extLst>
              <a:ext uri="{FF2B5EF4-FFF2-40B4-BE49-F238E27FC236}">
                <a16:creationId xmlns:a16="http://schemas.microsoft.com/office/drawing/2014/main" id="{C71838D0-0194-EA77-4A3C-7AAA4AB00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02"/>
          <a:stretch>
            <a:fillRect/>
          </a:stretch>
        </p:blipFill>
        <p:spPr>
          <a:xfrm>
            <a:off x="-1" y="-402609"/>
            <a:ext cx="12310281" cy="7260609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20387D5-DFF0-C0D8-CC7C-E69B29DA7FF7}"/>
              </a:ext>
            </a:extLst>
          </p:cNvPr>
          <p:cNvSpPr/>
          <p:nvPr/>
        </p:nvSpPr>
        <p:spPr>
          <a:xfrm>
            <a:off x="9170892" y="-529103"/>
            <a:ext cx="3415553" cy="1828800"/>
          </a:xfrm>
          <a:prstGeom prst="roundRect">
            <a:avLst/>
          </a:prstGeom>
          <a:solidFill>
            <a:srgbClr val="F54D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17EC6C-EEAC-F996-87E0-52340370D84B}"/>
              </a:ext>
            </a:extLst>
          </p:cNvPr>
          <p:cNvSpPr txBox="1"/>
          <p:nvPr/>
        </p:nvSpPr>
        <p:spPr>
          <a:xfrm>
            <a:off x="9939951" y="-196753"/>
            <a:ext cx="18774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Congenial Black" panose="020F0502020204030204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My Big </a:t>
            </a:r>
          </a:p>
          <a:p>
            <a:r>
              <a:rPr lang="en-GB" sz="3600" dirty="0">
                <a:solidFill>
                  <a:schemeClr val="bg1"/>
                </a:solidFill>
                <a:latin typeface="Congenial Black" panose="020F0502020204030204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Brother</a:t>
            </a:r>
          </a:p>
        </p:txBody>
      </p:sp>
      <p:pic>
        <p:nvPicPr>
          <p:cNvPr id="12" name="Picture 11" descr="A logo with colorful text&#10;&#10;AI-generated content may be incorrect.">
            <a:extLst>
              <a:ext uri="{FF2B5EF4-FFF2-40B4-BE49-F238E27FC236}">
                <a16:creationId xmlns:a16="http://schemas.microsoft.com/office/drawing/2014/main" id="{A3755CA9-8641-193F-1C35-F1265B8CBA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21" y="5400616"/>
            <a:ext cx="1756379" cy="150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96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972E5304-9404-D3A2-149E-FC0ED7220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96494">
            <a:off x="304484" y="1892737"/>
            <a:ext cx="5581510" cy="17225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E2CADD-3AAD-928B-CF6A-03D5F7D40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543744">
            <a:off x="-993941" y="1954727"/>
            <a:ext cx="8275803" cy="1193379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b="1" dirty="0">
                <a:solidFill>
                  <a:schemeClr val="bg1"/>
                </a:solidFill>
              </a:rPr>
              <a:t>Create a Comic Book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rgbClr val="70AAC7"/>
                </a:solidFill>
              </a:rPr>
              <a:t>What is Your Story?</a:t>
            </a:r>
            <a:br>
              <a:rPr lang="en-US" b="1" dirty="0">
                <a:solidFill>
                  <a:srgbClr val="70AAC7"/>
                </a:solidFill>
              </a:rPr>
            </a:br>
            <a:br>
              <a:rPr lang="en-US" b="1" dirty="0">
                <a:solidFill>
                  <a:srgbClr val="70AAC7"/>
                </a:solidFill>
              </a:rPr>
            </a:br>
            <a:br>
              <a:rPr lang="en-US" dirty="0">
                <a:solidFill>
                  <a:srgbClr val="70AAC7"/>
                </a:solidFill>
              </a:rPr>
            </a:br>
            <a:br>
              <a:rPr lang="en-US" dirty="0">
                <a:solidFill>
                  <a:srgbClr val="70AAC7"/>
                </a:solidFill>
              </a:rPr>
            </a:br>
            <a:endParaRPr lang="en-GB" sz="27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E7E636D-CCC0-AAAA-7561-64C47CAD62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68685" y="739564"/>
            <a:ext cx="7563957" cy="93537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7392CBA-F261-B08C-E6A9-4D3D08153D4D}"/>
              </a:ext>
            </a:extLst>
          </p:cNvPr>
          <p:cNvSpPr txBox="1"/>
          <p:nvPr/>
        </p:nvSpPr>
        <p:spPr>
          <a:xfrm>
            <a:off x="484094" y="242047"/>
            <a:ext cx="75639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solidFill>
                  <a:srgbClr val="70AAC7"/>
                </a:solidFill>
              </a:rPr>
              <a:t>Education Resource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B207D8-E03D-964F-CB57-07EFD7425A74}"/>
              </a:ext>
            </a:extLst>
          </p:cNvPr>
          <p:cNvSpPr/>
          <p:nvPr/>
        </p:nvSpPr>
        <p:spPr>
          <a:xfrm>
            <a:off x="-230841" y="6670532"/>
            <a:ext cx="12653682" cy="672353"/>
          </a:xfrm>
          <a:prstGeom prst="rect">
            <a:avLst/>
          </a:prstGeom>
          <a:solidFill>
            <a:srgbClr val="F54D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drawing of a pencil&#10;&#10;AI-generated content may be incorrect.">
            <a:extLst>
              <a:ext uri="{FF2B5EF4-FFF2-40B4-BE49-F238E27FC236}">
                <a16:creationId xmlns:a16="http://schemas.microsoft.com/office/drawing/2014/main" id="{FF189C83-DFA6-F6A6-FF39-224E7E7B8B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985" b="89951" l="10000" r="90000">
                        <a14:foregroundMark x1="86190" y1="7985" x2="86190" y2="7985"/>
                        <a14:foregroundMark x1="86190" y1="7985" x2="86190" y2="7985"/>
                        <a14:foregroundMark x1="86190" y1="7985" x2="86190" y2="7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6839">
            <a:off x="2618340" y="3941841"/>
            <a:ext cx="2060146" cy="258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541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C549F333-1682-88FC-D3C8-A996B8A77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27343" y="-3684896"/>
            <a:ext cx="8907285" cy="105428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2578445-A3D7-B258-3F3D-E107FD55553C}"/>
              </a:ext>
            </a:extLst>
          </p:cNvPr>
          <p:cNvSpPr/>
          <p:nvPr/>
        </p:nvSpPr>
        <p:spPr>
          <a:xfrm>
            <a:off x="-230841" y="6521823"/>
            <a:ext cx="12653682" cy="672353"/>
          </a:xfrm>
          <a:prstGeom prst="rect">
            <a:avLst/>
          </a:prstGeom>
          <a:solidFill>
            <a:srgbClr val="F54D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ABE03DA-D9B1-4246-E891-B791B5A8C4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64578">
            <a:off x="623733" y="1593031"/>
            <a:ext cx="5146333" cy="189481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CC62AEB-7E60-6B72-ADB4-13EA2A7C4D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67325" y="3219450"/>
            <a:ext cx="1657350" cy="4191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02EB968-3492-8E76-216E-80331D4EC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260265">
            <a:off x="-993941" y="1954727"/>
            <a:ext cx="8275803" cy="1193379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b="1" dirty="0">
                <a:solidFill>
                  <a:schemeClr val="bg1"/>
                </a:solidFill>
              </a:rPr>
              <a:t>Get Started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rgbClr val="70AAC7"/>
                </a:solidFill>
              </a:rPr>
              <a:t>How a comic book works</a:t>
            </a:r>
            <a:br>
              <a:rPr lang="en-US" b="1" dirty="0">
                <a:solidFill>
                  <a:srgbClr val="70AAC7"/>
                </a:solidFill>
              </a:rPr>
            </a:br>
            <a:br>
              <a:rPr lang="en-US" b="1" dirty="0">
                <a:solidFill>
                  <a:srgbClr val="70AAC7"/>
                </a:solidFill>
              </a:rPr>
            </a:br>
            <a:br>
              <a:rPr lang="en-US" dirty="0">
                <a:solidFill>
                  <a:srgbClr val="70AAC7"/>
                </a:solidFill>
              </a:rPr>
            </a:br>
            <a:br>
              <a:rPr lang="en-US" dirty="0">
                <a:solidFill>
                  <a:srgbClr val="70AAC7"/>
                </a:solidFill>
              </a:rPr>
            </a:br>
            <a:endParaRPr lang="en-GB" sz="2700" dirty="0"/>
          </a:p>
        </p:txBody>
      </p:sp>
      <p:pic>
        <p:nvPicPr>
          <p:cNvPr id="15" name="Picture 14" descr="A black arrow pointing up&#10;&#10;AI-generated content may be incorrect.">
            <a:extLst>
              <a:ext uri="{FF2B5EF4-FFF2-40B4-BE49-F238E27FC236}">
                <a16:creationId xmlns:a16="http://schemas.microsoft.com/office/drawing/2014/main" id="{97137A63-2AAD-C1E6-3D63-D3BC1FD9A1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018" y="4152841"/>
            <a:ext cx="2955143" cy="173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78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062E1-5471-3968-05F4-BB7FEFCAA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0A76743-DF53-E4C4-92B2-204E79829C91}"/>
              </a:ext>
            </a:extLst>
          </p:cNvPr>
          <p:cNvSpPr/>
          <p:nvPr/>
        </p:nvSpPr>
        <p:spPr>
          <a:xfrm>
            <a:off x="-230841" y="6521823"/>
            <a:ext cx="12653682" cy="672353"/>
          </a:xfrm>
          <a:prstGeom prst="rect">
            <a:avLst/>
          </a:prstGeom>
          <a:solidFill>
            <a:srgbClr val="F54D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AEE5ACD-2490-C06E-2550-924D8B7C5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64578">
            <a:off x="473154" y="747619"/>
            <a:ext cx="4941953" cy="189481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E91611B3-CCB2-00A5-D84A-6CD0295A3A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67325" y="3219450"/>
            <a:ext cx="1657350" cy="4191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D293C150-9BC6-FDB5-B4E4-D13F738F9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363022">
            <a:off x="-1069794" y="1056706"/>
            <a:ext cx="8275803" cy="1193379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b="1" dirty="0">
                <a:solidFill>
                  <a:schemeClr val="bg1"/>
                </a:solidFill>
              </a:rPr>
              <a:t>Ideas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rgbClr val="70AAC7"/>
                </a:solidFill>
              </a:rPr>
              <a:t>What is your story about?</a:t>
            </a:r>
            <a:br>
              <a:rPr lang="en-US" b="1" dirty="0">
                <a:solidFill>
                  <a:srgbClr val="70AAC7"/>
                </a:solidFill>
              </a:rPr>
            </a:br>
            <a:br>
              <a:rPr lang="en-US" b="1" dirty="0">
                <a:solidFill>
                  <a:srgbClr val="70AAC7"/>
                </a:solidFill>
              </a:rPr>
            </a:br>
            <a:br>
              <a:rPr lang="en-US" dirty="0">
                <a:solidFill>
                  <a:srgbClr val="70AAC7"/>
                </a:solidFill>
              </a:rPr>
            </a:br>
            <a:br>
              <a:rPr lang="en-US" dirty="0">
                <a:solidFill>
                  <a:srgbClr val="70AAC7"/>
                </a:solidFill>
              </a:rPr>
            </a:br>
            <a:endParaRPr lang="en-GB" sz="2700" dirty="0"/>
          </a:p>
        </p:txBody>
      </p:sp>
      <p:pic>
        <p:nvPicPr>
          <p:cNvPr id="15" name="Picture 14" descr="A black arrow pointing up&#10;&#10;AI-generated content may be incorrect.">
            <a:extLst>
              <a:ext uri="{FF2B5EF4-FFF2-40B4-BE49-F238E27FC236}">
                <a16:creationId xmlns:a16="http://schemas.microsoft.com/office/drawing/2014/main" id="{2ED95E5B-BD16-9367-7CCC-A4C1A3B423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98879">
            <a:off x="5220739" y="4896119"/>
            <a:ext cx="2753482" cy="162026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595D49C-F2DA-E959-7CD7-6A3D1DE078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491" y="4007479"/>
            <a:ext cx="7372482" cy="166896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A5D8B27-0D68-65B8-7F3B-6212AA6EB4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921418" y="1645515"/>
            <a:ext cx="3476625" cy="27051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848057D-F749-D16E-D4BD-396479090CE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86707">
            <a:off x="7235123" y="969017"/>
            <a:ext cx="5695950" cy="575287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E93EB69B-5302-431E-F1A3-579AA71EFC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099257" y="2519166"/>
            <a:ext cx="4191000" cy="113347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9819031A-7B33-196B-5525-A4EE3E71D31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099257" y="3802392"/>
            <a:ext cx="4267200" cy="7239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F34D0E19-DEC1-A97D-974C-954F8D252C9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40200" y="4865586"/>
            <a:ext cx="4314825" cy="72390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EF524327-ACCF-553F-4E33-441B615C698D}"/>
              </a:ext>
            </a:extLst>
          </p:cNvPr>
          <p:cNvSpPr txBox="1">
            <a:spLocks/>
          </p:cNvSpPr>
          <p:nvPr/>
        </p:nvSpPr>
        <p:spPr>
          <a:xfrm>
            <a:off x="6159710" y="1728496"/>
            <a:ext cx="8275803" cy="1193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8000" b="1" dirty="0">
                <a:solidFill>
                  <a:schemeClr val="bg1"/>
                </a:solidFill>
              </a:rPr>
              <a:t>Think about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 </a:t>
            </a:r>
            <a:br>
              <a:rPr lang="en-US" dirty="0">
                <a:solidFill>
                  <a:srgbClr val="70AAC7"/>
                </a:solidFill>
              </a:rPr>
            </a:br>
            <a:br>
              <a:rPr lang="en-US" dirty="0">
                <a:solidFill>
                  <a:srgbClr val="70AAC7"/>
                </a:solidFill>
              </a:rPr>
            </a:br>
            <a:endParaRPr lang="en-GB" sz="2700" dirty="0"/>
          </a:p>
        </p:txBody>
      </p:sp>
    </p:spTree>
    <p:extLst>
      <p:ext uri="{BB962C8B-B14F-4D97-AF65-F5344CB8AC3E}">
        <p14:creationId xmlns:p14="http://schemas.microsoft.com/office/powerpoint/2010/main" val="935788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1CB58-8992-E2AC-E56A-73667C5AA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BEC0E43-8839-EDA7-EBD2-47AA21A3FF1C}"/>
              </a:ext>
            </a:extLst>
          </p:cNvPr>
          <p:cNvSpPr/>
          <p:nvPr/>
        </p:nvSpPr>
        <p:spPr>
          <a:xfrm>
            <a:off x="-230841" y="6521823"/>
            <a:ext cx="12653682" cy="672353"/>
          </a:xfrm>
          <a:prstGeom prst="rect">
            <a:avLst/>
          </a:prstGeom>
          <a:solidFill>
            <a:srgbClr val="F54D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D707195-EFCA-4759-3B1D-329B2E3A0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64578">
            <a:off x="129716" y="772234"/>
            <a:ext cx="4941953" cy="189481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EF57CF4-2861-F7EB-066B-617A5C0CA5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67325" y="3219450"/>
            <a:ext cx="1657350" cy="4191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66CB5AE-7B07-C65B-85EC-54487F19C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363022">
            <a:off x="-1679555" y="1026395"/>
            <a:ext cx="8275803" cy="1193379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sz="3600" dirty="0"/>
            </a:br>
            <a:r>
              <a:rPr lang="en-US" sz="3600" b="1" dirty="0">
                <a:solidFill>
                  <a:schemeClr val="bg1"/>
                </a:solidFill>
              </a:rPr>
              <a:t>Create Your Character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rgbClr val="70AAC7"/>
                </a:solidFill>
              </a:rPr>
              <a:t>Characters</a:t>
            </a:r>
            <a:br>
              <a:rPr lang="en-US" b="1" dirty="0">
                <a:solidFill>
                  <a:srgbClr val="70AAC7"/>
                </a:solidFill>
              </a:rPr>
            </a:br>
            <a:br>
              <a:rPr lang="en-US" sz="3600" dirty="0">
                <a:solidFill>
                  <a:srgbClr val="70AAC7"/>
                </a:solidFill>
              </a:rPr>
            </a:br>
            <a:r>
              <a:rPr lang="en-US" sz="3100" dirty="0">
                <a:solidFill>
                  <a:srgbClr val="70AAC7"/>
                </a:solidFill>
              </a:rPr>
              <a:t>What are your characters like?</a:t>
            </a:r>
            <a:br>
              <a:rPr lang="en-US" sz="3100" dirty="0">
                <a:solidFill>
                  <a:srgbClr val="70AAC7"/>
                </a:solidFill>
              </a:rPr>
            </a:br>
            <a:r>
              <a:rPr lang="en-US" sz="3100" dirty="0">
                <a:solidFill>
                  <a:srgbClr val="70AAC7"/>
                </a:solidFill>
              </a:rPr>
              <a:t>Fill in the information for the two main</a:t>
            </a:r>
            <a:br>
              <a:rPr lang="en-US" sz="3100" dirty="0">
                <a:solidFill>
                  <a:srgbClr val="70AAC7"/>
                </a:solidFill>
              </a:rPr>
            </a:br>
            <a:r>
              <a:rPr lang="en-US" sz="3100" dirty="0">
                <a:solidFill>
                  <a:srgbClr val="70AAC7"/>
                </a:solidFill>
              </a:rPr>
              <a:t> characters. Can you draw them too? </a:t>
            </a:r>
            <a:br>
              <a:rPr lang="en-US" sz="3100" dirty="0">
                <a:solidFill>
                  <a:srgbClr val="70AAC7"/>
                </a:solidFill>
              </a:rPr>
            </a:br>
            <a:endParaRPr lang="en-GB" sz="3100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1C77DDC-4B3B-7448-5B12-23C9A68C04C6}"/>
              </a:ext>
            </a:extLst>
          </p:cNvPr>
          <p:cNvSpPr txBox="1">
            <a:spLocks/>
          </p:cNvSpPr>
          <p:nvPr/>
        </p:nvSpPr>
        <p:spPr>
          <a:xfrm>
            <a:off x="6159710" y="1728496"/>
            <a:ext cx="8275803" cy="1193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8000" b="1" dirty="0">
                <a:solidFill>
                  <a:schemeClr val="bg1"/>
                </a:solidFill>
              </a:rPr>
              <a:t>Think about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 </a:t>
            </a:r>
            <a:br>
              <a:rPr lang="en-US" dirty="0">
                <a:solidFill>
                  <a:srgbClr val="70AAC7"/>
                </a:solidFill>
              </a:rPr>
            </a:br>
            <a:br>
              <a:rPr lang="en-US" dirty="0">
                <a:solidFill>
                  <a:srgbClr val="70AAC7"/>
                </a:solidFill>
              </a:rPr>
            </a:br>
            <a:endParaRPr lang="en-GB" sz="27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D89C5FF-5C1B-5049-1339-6C414D0B92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59710" y="-899476"/>
            <a:ext cx="5821285" cy="823785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AE8E0453-A818-2F5C-E74E-84024A2E1E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1005" y="6147849"/>
            <a:ext cx="5324475" cy="1809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7B87D23-BD95-CC2B-46F0-C1CB54410A91}"/>
              </a:ext>
            </a:extLst>
          </p:cNvPr>
          <p:cNvSpPr txBox="1"/>
          <p:nvPr/>
        </p:nvSpPr>
        <p:spPr>
          <a:xfrm>
            <a:off x="297815" y="5510296"/>
            <a:ext cx="1289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70AAC7"/>
                </a:solidFill>
              </a:rPr>
              <a:t>Top Tip</a:t>
            </a:r>
          </a:p>
        </p:txBody>
      </p:sp>
      <p:pic>
        <p:nvPicPr>
          <p:cNvPr id="14" name="Picture 13" descr="A child with his arms up&#10;&#10;AI-generated content may be incorrect.">
            <a:extLst>
              <a:ext uri="{FF2B5EF4-FFF2-40B4-BE49-F238E27FC236}">
                <a16:creationId xmlns:a16="http://schemas.microsoft.com/office/drawing/2014/main" id="{543B8BE3-4EE9-E1A7-4661-D68797178E3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948" y="3519615"/>
            <a:ext cx="2204762" cy="244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46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C7EBA9-A47B-FACB-4255-5952C5758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261B131-2254-D95F-CC13-AD47C4488574}"/>
              </a:ext>
            </a:extLst>
          </p:cNvPr>
          <p:cNvSpPr/>
          <p:nvPr/>
        </p:nvSpPr>
        <p:spPr>
          <a:xfrm>
            <a:off x="-230841" y="6521823"/>
            <a:ext cx="12653682" cy="672353"/>
          </a:xfrm>
          <a:prstGeom prst="rect">
            <a:avLst/>
          </a:prstGeom>
          <a:solidFill>
            <a:srgbClr val="F54D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FB74FBB-AACA-CE58-70A8-3ABF65035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005" y="117185"/>
            <a:ext cx="4360946" cy="130218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88683925-0281-7CF1-FAF4-4A6835D6EE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67325" y="3219450"/>
            <a:ext cx="1657350" cy="4191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966A7EE-3A16-554A-52BD-112F1C555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76993" y="-594652"/>
            <a:ext cx="8275803" cy="1193379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sz="3600" dirty="0"/>
            </a:br>
            <a:r>
              <a:rPr lang="en-US" sz="3600" b="1" dirty="0">
                <a:solidFill>
                  <a:schemeClr val="bg1"/>
                </a:solidFill>
              </a:rPr>
              <a:t>Your Story</a:t>
            </a:r>
            <a:br>
              <a:rPr lang="en-US" sz="3600" b="1" dirty="0">
                <a:solidFill>
                  <a:schemeClr val="bg1"/>
                </a:solidFill>
              </a:rPr>
            </a:br>
            <a:br>
              <a:rPr lang="en-US" b="1" dirty="0">
                <a:solidFill>
                  <a:schemeClr val="bg1"/>
                </a:solidFill>
              </a:rPr>
            </a:br>
            <a:r>
              <a:rPr lang="en-US" sz="3100" b="1" dirty="0">
                <a:solidFill>
                  <a:srgbClr val="70AAC7"/>
                </a:solidFill>
              </a:rPr>
              <a:t>What Happens?</a:t>
            </a:r>
            <a:br>
              <a:rPr lang="en-US" sz="3100" b="1" dirty="0">
                <a:solidFill>
                  <a:srgbClr val="70AAC7"/>
                </a:solidFill>
              </a:rPr>
            </a:br>
            <a:br>
              <a:rPr lang="en-US" sz="3100" dirty="0">
                <a:solidFill>
                  <a:srgbClr val="70AAC7"/>
                </a:solidFill>
              </a:rPr>
            </a:br>
            <a:endParaRPr lang="en-GB" sz="3100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EFE0D7C-5990-728E-8A88-542A8A97F62C}"/>
              </a:ext>
            </a:extLst>
          </p:cNvPr>
          <p:cNvSpPr txBox="1">
            <a:spLocks/>
          </p:cNvSpPr>
          <p:nvPr/>
        </p:nvSpPr>
        <p:spPr>
          <a:xfrm>
            <a:off x="2522047" y="752467"/>
            <a:ext cx="8275803" cy="1193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11200" b="1" dirty="0">
                <a:solidFill>
                  <a:srgbClr val="F54D5E"/>
                </a:solidFill>
              </a:rPr>
              <a:t>Example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 </a:t>
            </a:r>
            <a:br>
              <a:rPr lang="en-US" dirty="0">
                <a:solidFill>
                  <a:srgbClr val="70AAC7"/>
                </a:solidFill>
              </a:rPr>
            </a:br>
            <a:r>
              <a:rPr lang="en-US" sz="7200" dirty="0">
                <a:solidFill>
                  <a:srgbClr val="70AAC7"/>
                </a:solidFill>
              </a:rPr>
              <a:t>1.Police take Kyle.</a:t>
            </a:r>
          </a:p>
          <a:p>
            <a:pPr algn="ctr"/>
            <a:r>
              <a:rPr lang="en-US" sz="7200" dirty="0">
                <a:solidFill>
                  <a:srgbClr val="70AAC7"/>
                </a:solidFill>
              </a:rPr>
              <a:t>2. Stevie is worried.</a:t>
            </a:r>
          </a:p>
          <a:p>
            <a:pPr algn="ctr"/>
            <a:r>
              <a:rPr lang="en-US" sz="7200" dirty="0">
                <a:solidFill>
                  <a:srgbClr val="70AAC7"/>
                </a:solidFill>
              </a:rPr>
              <a:t>3. Stevie calls his brother.</a:t>
            </a:r>
          </a:p>
          <a:p>
            <a:pPr algn="ctr"/>
            <a:r>
              <a:rPr lang="en-US" sz="7200" dirty="0">
                <a:solidFill>
                  <a:srgbClr val="70AAC7"/>
                </a:solidFill>
              </a:rPr>
              <a:t>4. Kyle reassures Stevie .</a:t>
            </a:r>
          </a:p>
          <a:p>
            <a:pPr algn="ctr"/>
            <a:r>
              <a:rPr lang="en-US" sz="7200" dirty="0">
                <a:solidFill>
                  <a:srgbClr val="70AAC7"/>
                </a:solidFill>
              </a:rPr>
              <a:t>5. They talk about staying in touch.</a:t>
            </a:r>
            <a:br>
              <a:rPr lang="en-US" sz="7200" dirty="0">
                <a:solidFill>
                  <a:srgbClr val="70AAC7"/>
                </a:solidFill>
              </a:rPr>
            </a:br>
            <a:endParaRPr lang="en-GB" sz="7200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E3000C1-F8B8-6052-0E12-DAFDB0D9B0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25728"/>
          <a:stretch>
            <a:fillRect/>
          </a:stretch>
        </p:blipFill>
        <p:spPr>
          <a:xfrm>
            <a:off x="940985" y="1958792"/>
            <a:ext cx="5457825" cy="45630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8D3A15E-18C8-64F3-18CF-D9F8C26223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90270" y="3147155"/>
            <a:ext cx="2381250" cy="2114550"/>
          </a:xfrm>
          <a:prstGeom prst="rect">
            <a:avLst/>
          </a:prstGeom>
        </p:spPr>
      </p:pic>
      <p:pic>
        <p:nvPicPr>
          <p:cNvPr id="15" name="Picture 14" descr="A drawing of a child in a red jacket&#10;&#10;AI-generated content may be incorrect.">
            <a:extLst>
              <a:ext uri="{FF2B5EF4-FFF2-40B4-BE49-F238E27FC236}">
                <a16:creationId xmlns:a16="http://schemas.microsoft.com/office/drawing/2014/main" id="{AF89AC2C-BC12-061F-34E7-3C5909E4C6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623" y="3312622"/>
            <a:ext cx="3591438" cy="3209201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52F5C718-7689-D221-22E5-72E8A3CE92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801028" y="657367"/>
            <a:ext cx="231457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21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92A9835A-7534-2280-363C-355B8C66B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1553" y="101484"/>
            <a:ext cx="4360946" cy="130218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2F6955B-D618-C2E2-D5DE-D5FDA1A134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10149" y="133350"/>
            <a:ext cx="4781550" cy="65913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B515694-02B5-6A4F-2499-F63008256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35791" y="-751176"/>
            <a:ext cx="8275803" cy="1193379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sz="3600" dirty="0"/>
            </a:br>
            <a:r>
              <a:rPr lang="en-US" sz="3600" b="1" dirty="0">
                <a:solidFill>
                  <a:schemeClr val="bg1"/>
                </a:solidFill>
              </a:rPr>
              <a:t>Panels</a:t>
            </a:r>
            <a:br>
              <a:rPr lang="en-US" sz="3600" b="1" dirty="0">
                <a:solidFill>
                  <a:schemeClr val="bg1"/>
                </a:solidFill>
              </a:rPr>
            </a:br>
            <a:br>
              <a:rPr lang="en-US" b="1" dirty="0">
                <a:solidFill>
                  <a:schemeClr val="bg1"/>
                </a:solidFill>
              </a:rPr>
            </a:br>
            <a:r>
              <a:rPr lang="en-US" sz="3100" b="1" dirty="0">
                <a:solidFill>
                  <a:srgbClr val="70AAC7"/>
                </a:solidFill>
              </a:rPr>
              <a:t>Planning Stage </a:t>
            </a:r>
            <a:br>
              <a:rPr lang="en-US" sz="3100" b="1" dirty="0">
                <a:solidFill>
                  <a:srgbClr val="70AAC7"/>
                </a:solidFill>
              </a:rPr>
            </a:br>
            <a:br>
              <a:rPr lang="en-US" sz="3100" dirty="0">
                <a:solidFill>
                  <a:srgbClr val="70AAC7"/>
                </a:solidFill>
              </a:rPr>
            </a:br>
            <a:endParaRPr lang="en-GB" sz="31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88C39DD-5DB3-0F40-5632-25DCD28EC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31175" y="3441689"/>
            <a:ext cx="2482819" cy="74137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9E686EC-EC5B-CBB4-382C-524F3116ECE0}"/>
              </a:ext>
            </a:extLst>
          </p:cNvPr>
          <p:cNvSpPr txBox="1">
            <a:spLocks/>
          </p:cNvSpPr>
          <p:nvPr/>
        </p:nvSpPr>
        <p:spPr>
          <a:xfrm>
            <a:off x="5934682" y="2946560"/>
            <a:ext cx="8275803" cy="1193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baseline="-25000" dirty="0"/>
            </a:br>
            <a:br>
              <a:rPr lang="en-US" baseline="-25000" dirty="0"/>
            </a:br>
            <a:br>
              <a:rPr lang="en-US" baseline="-25000" dirty="0"/>
            </a:br>
            <a:br>
              <a:rPr lang="en-US" baseline="-25000" dirty="0"/>
            </a:br>
            <a:br>
              <a:rPr lang="en-US" baseline="-25000" dirty="0"/>
            </a:br>
            <a:r>
              <a:rPr lang="en-US" sz="5000" b="1" baseline="-25000" dirty="0">
                <a:solidFill>
                  <a:schemeClr val="bg1"/>
                </a:solidFill>
              </a:rPr>
              <a:t>Design your front cover </a:t>
            </a:r>
            <a:br>
              <a:rPr lang="en-US" sz="3100" b="1" baseline="-25000" dirty="0">
                <a:solidFill>
                  <a:srgbClr val="70AAC7"/>
                </a:solidFill>
              </a:rPr>
            </a:br>
            <a:br>
              <a:rPr lang="en-US" sz="3100" baseline="-25000" dirty="0">
                <a:solidFill>
                  <a:srgbClr val="70AAC7"/>
                </a:solidFill>
              </a:rPr>
            </a:br>
            <a:endParaRPr lang="en-GB" sz="3100" baseline="-25000" dirty="0"/>
          </a:p>
        </p:txBody>
      </p:sp>
      <p:pic>
        <p:nvPicPr>
          <p:cNvPr id="11" name="Picture 10" descr="A drawing of two people&#10;&#10;AI-generated content may be incorrect.">
            <a:extLst>
              <a:ext uri="{FF2B5EF4-FFF2-40B4-BE49-F238E27FC236}">
                <a16:creationId xmlns:a16="http://schemas.microsoft.com/office/drawing/2014/main" id="{B4E8471E-5A61-BD59-FF1B-0CFED083DE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80" y="1860326"/>
            <a:ext cx="3318192" cy="4645469"/>
          </a:xfrm>
          <a:prstGeom prst="rect">
            <a:avLst/>
          </a:prstGeom>
        </p:spPr>
      </p:pic>
      <p:pic>
        <p:nvPicPr>
          <p:cNvPr id="12" name="Picture 11" descr="A black arrow pointing up&#10;&#10;AI-generated content may be incorrect.">
            <a:extLst>
              <a:ext uri="{FF2B5EF4-FFF2-40B4-BE49-F238E27FC236}">
                <a16:creationId xmlns:a16="http://schemas.microsoft.com/office/drawing/2014/main" id="{A066B429-1A98-37DF-0C38-9B5527A1E2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19952">
            <a:off x="3751790" y="2847569"/>
            <a:ext cx="2019291" cy="11882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AA78630-2B6B-EDF5-38E7-D3E15B154392}"/>
              </a:ext>
            </a:extLst>
          </p:cNvPr>
          <p:cNvSpPr txBox="1"/>
          <p:nvPr/>
        </p:nvSpPr>
        <p:spPr>
          <a:xfrm>
            <a:off x="4761435" y="4139939"/>
            <a:ext cx="16001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F54D5E"/>
                </a:solidFill>
              </a:rPr>
              <a:t>You can see here the early-stage planning of our comic book.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CE9035-418E-F039-ECF9-9DC7668E5CB0}"/>
              </a:ext>
            </a:extLst>
          </p:cNvPr>
          <p:cNvSpPr/>
          <p:nvPr/>
        </p:nvSpPr>
        <p:spPr>
          <a:xfrm>
            <a:off x="-18197" y="6547426"/>
            <a:ext cx="12653682" cy="672353"/>
          </a:xfrm>
          <a:prstGeom prst="rect">
            <a:avLst/>
          </a:prstGeom>
          <a:solidFill>
            <a:srgbClr val="F54D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 descr="A drawing of a pencil&#10;&#10;AI-generated content may be incorrect.">
            <a:extLst>
              <a:ext uri="{FF2B5EF4-FFF2-40B4-BE49-F238E27FC236}">
                <a16:creationId xmlns:a16="http://schemas.microsoft.com/office/drawing/2014/main" id="{5699CDA7-7022-9C9D-7E03-C0C0BC165E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985" b="89951" l="10000" r="90000">
                        <a14:foregroundMark x1="86190" y1="7985" x2="86190" y2="7985"/>
                        <a14:foregroundMark x1="86190" y1="7985" x2="86190" y2="7985"/>
                        <a14:foregroundMark x1="86190" y1="7985" x2="86190" y2="7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71287">
            <a:off x="5102606" y="29453"/>
            <a:ext cx="1227434" cy="153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58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DEB43-D034-5F24-AA3F-8AB84DE81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1C8CACC2-D37F-16CE-F174-8AE206889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1553" y="101484"/>
            <a:ext cx="4360946" cy="130218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94F90A-0A88-7BB9-C188-E807B9676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56723" y="1026491"/>
            <a:ext cx="8275803" cy="1193379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sz="3600" dirty="0"/>
            </a:br>
            <a:r>
              <a:rPr lang="en-US" sz="3600" b="1" dirty="0">
                <a:solidFill>
                  <a:schemeClr val="bg1"/>
                </a:solidFill>
              </a:rPr>
              <a:t>Start Drawing</a:t>
            </a:r>
            <a:br>
              <a:rPr lang="en-US" sz="3600" b="1" dirty="0">
                <a:solidFill>
                  <a:schemeClr val="bg1"/>
                </a:solidFill>
              </a:rPr>
            </a:br>
            <a:br>
              <a:rPr lang="en-US" b="1" dirty="0">
                <a:solidFill>
                  <a:schemeClr val="bg1"/>
                </a:solidFill>
              </a:rPr>
            </a:br>
            <a:r>
              <a:rPr lang="en-US" sz="3100" b="1" dirty="0">
                <a:solidFill>
                  <a:srgbClr val="70AAC7"/>
                </a:solidFill>
              </a:rPr>
              <a:t>Sketch your story </a:t>
            </a:r>
            <a:br>
              <a:rPr lang="en-US" sz="3100" b="1" dirty="0">
                <a:solidFill>
                  <a:srgbClr val="70AAC7"/>
                </a:solidFill>
              </a:rPr>
            </a:br>
            <a:br>
              <a:rPr lang="en-US" sz="3100" dirty="0">
                <a:solidFill>
                  <a:srgbClr val="70AAC7"/>
                </a:solidFill>
              </a:rPr>
            </a:br>
            <a:br>
              <a:rPr lang="en-US" sz="3100" dirty="0">
                <a:solidFill>
                  <a:srgbClr val="70AAC7"/>
                </a:solidFill>
              </a:rPr>
            </a:br>
            <a:r>
              <a:rPr lang="en-US" sz="3100" dirty="0">
                <a:solidFill>
                  <a:srgbClr val="70AAC7"/>
                </a:solidFill>
              </a:rPr>
              <a:t>1. Start sketching your story</a:t>
            </a:r>
            <a:br>
              <a:rPr lang="en-US" sz="3100" dirty="0">
                <a:solidFill>
                  <a:srgbClr val="70AAC7"/>
                </a:solidFill>
              </a:rPr>
            </a:br>
            <a:r>
              <a:rPr lang="en-US" sz="3100" dirty="0">
                <a:solidFill>
                  <a:srgbClr val="70AAC7"/>
                </a:solidFill>
              </a:rPr>
              <a:t> in the panels provided in </a:t>
            </a:r>
            <a:br>
              <a:rPr lang="en-US" sz="3100" dirty="0">
                <a:solidFill>
                  <a:srgbClr val="70AAC7"/>
                </a:solidFill>
              </a:rPr>
            </a:br>
            <a:r>
              <a:rPr lang="en-US" sz="3100" dirty="0">
                <a:solidFill>
                  <a:srgbClr val="70AAC7"/>
                </a:solidFill>
              </a:rPr>
              <a:t>the resource. </a:t>
            </a:r>
            <a:br>
              <a:rPr lang="en-US" sz="3100" dirty="0">
                <a:solidFill>
                  <a:srgbClr val="70AAC7"/>
                </a:solidFill>
              </a:rPr>
            </a:br>
            <a:br>
              <a:rPr lang="en-US" sz="3100" dirty="0">
                <a:solidFill>
                  <a:srgbClr val="70AAC7"/>
                </a:solidFill>
              </a:rPr>
            </a:br>
            <a:r>
              <a:rPr lang="en-US" sz="3100" dirty="0">
                <a:solidFill>
                  <a:srgbClr val="70AAC7"/>
                </a:solidFill>
              </a:rPr>
              <a:t>2.Lightly sketch each panel</a:t>
            </a:r>
            <a:br>
              <a:rPr lang="en-US" sz="3100" dirty="0">
                <a:solidFill>
                  <a:srgbClr val="70AAC7"/>
                </a:solidFill>
              </a:rPr>
            </a:br>
            <a:r>
              <a:rPr lang="en-US" sz="3100" dirty="0">
                <a:solidFill>
                  <a:srgbClr val="70AAC7"/>
                </a:solidFill>
              </a:rPr>
              <a:t> and remember to</a:t>
            </a:r>
            <a:br>
              <a:rPr lang="en-US" sz="3100" dirty="0">
                <a:solidFill>
                  <a:srgbClr val="70AAC7"/>
                </a:solidFill>
              </a:rPr>
            </a:br>
            <a:r>
              <a:rPr lang="en-US" sz="3100" dirty="0">
                <a:solidFill>
                  <a:srgbClr val="70AAC7"/>
                </a:solidFill>
              </a:rPr>
              <a:t> add speech bubbles.  </a:t>
            </a:r>
            <a:br>
              <a:rPr lang="en-US" sz="3100" dirty="0">
                <a:solidFill>
                  <a:srgbClr val="70AAC7"/>
                </a:solidFill>
              </a:rPr>
            </a:br>
            <a:br>
              <a:rPr lang="en-US" sz="3100" dirty="0">
                <a:solidFill>
                  <a:srgbClr val="70AAC7"/>
                </a:solidFill>
              </a:rPr>
            </a:br>
            <a:endParaRPr lang="en-GB" sz="31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E36CA6-4456-B40A-C329-F3C9557E4C21}"/>
              </a:ext>
            </a:extLst>
          </p:cNvPr>
          <p:cNvSpPr/>
          <p:nvPr/>
        </p:nvSpPr>
        <p:spPr>
          <a:xfrm>
            <a:off x="-18197" y="6547426"/>
            <a:ext cx="12653682" cy="672353"/>
          </a:xfrm>
          <a:prstGeom prst="rect">
            <a:avLst/>
          </a:prstGeom>
          <a:solidFill>
            <a:srgbClr val="F54D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7C5BD6A-20DD-6C91-70BC-45A194CC6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22499" y="485775"/>
            <a:ext cx="2809875" cy="294322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E858791C-7079-3CB4-DEF9-FD0597DD49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05400" y="3969716"/>
            <a:ext cx="1981200" cy="1104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C34BB5D-B929-38D2-14B3-7D99812C8A79}"/>
              </a:ext>
            </a:extLst>
          </p:cNvPr>
          <p:cNvSpPr txBox="1"/>
          <p:nvPr/>
        </p:nvSpPr>
        <p:spPr>
          <a:xfrm>
            <a:off x="8212541" y="2219870"/>
            <a:ext cx="340782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70AAC7"/>
                </a:solidFill>
              </a:rPr>
              <a:t>4. Outline your artwork in black pen to make it stand out.</a:t>
            </a:r>
            <a:endParaRPr lang="en-GB" sz="2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C12B21-DBD1-B6D3-1D07-B465D42FCA9C}"/>
              </a:ext>
            </a:extLst>
          </p:cNvPr>
          <p:cNvSpPr txBox="1"/>
          <p:nvPr/>
        </p:nvSpPr>
        <p:spPr>
          <a:xfrm>
            <a:off x="8230850" y="1324996"/>
            <a:ext cx="71991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70AAC7"/>
                </a:solidFill>
              </a:rPr>
              <a:t>3. Add </a:t>
            </a:r>
            <a:r>
              <a:rPr lang="en-US" sz="2800" dirty="0" err="1">
                <a:solidFill>
                  <a:srgbClr val="70AAC7"/>
                </a:solidFill>
              </a:rPr>
              <a:t>colour</a:t>
            </a:r>
            <a:r>
              <a:rPr lang="en-US" sz="2800" dirty="0">
                <a:solidFill>
                  <a:srgbClr val="70AAC7"/>
                </a:solidFill>
              </a:rPr>
              <a:t>.</a:t>
            </a:r>
            <a:endParaRPr lang="en-GB" sz="2800" dirty="0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92D062EB-9635-4CE4-B38F-103EF810F8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11351" y="3856945"/>
            <a:ext cx="38671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20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C120B814C6534DB7105E10345DE04D" ma:contentTypeVersion="19" ma:contentTypeDescription="Create a new document." ma:contentTypeScope="" ma:versionID="8bb972e73c90cb5a0dead62ef89ebee6">
  <xsd:schema xmlns:xsd="http://www.w3.org/2001/XMLSchema" xmlns:xs="http://www.w3.org/2001/XMLSchema" xmlns:p="http://schemas.microsoft.com/office/2006/metadata/properties" xmlns:ns2="16ff7eba-851c-4a77-96bd-ceabbe613968" xmlns:ns3="ffcae044-6417-4566-bd83-91403f79afc2" targetNamespace="http://schemas.microsoft.com/office/2006/metadata/properties" ma:root="true" ma:fieldsID="48acfa64b6e835e40dd0546920812572" ns2:_="" ns3:_="">
    <xsd:import namespace="16ff7eba-851c-4a77-96bd-ceabbe613968"/>
    <xsd:import namespace="ffcae044-6417-4566-bd83-91403f79af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ff7eba-851c-4a77-96bd-ceabbe6139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5637f0-d145-4795-809b-f80b6dfae8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cae044-6417-4566-bd83-91403f79afc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6d6a75c-8404-460a-a4c5-f57b29b8ac4a}" ma:internalName="TaxCatchAll" ma:showField="CatchAllData" ma:web="ffcae044-6417-4566-bd83-91403f79af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6ff7eba-851c-4a77-96bd-ceabbe613968">
      <Terms xmlns="http://schemas.microsoft.com/office/infopath/2007/PartnerControls"/>
    </lcf76f155ced4ddcb4097134ff3c332f>
    <TaxCatchAll xmlns="ffcae044-6417-4566-bd83-91403f79afc2" xsi:nil="true"/>
  </documentManagement>
</p:properties>
</file>

<file path=customXml/itemProps1.xml><?xml version="1.0" encoding="utf-8"?>
<ds:datastoreItem xmlns:ds="http://schemas.openxmlformats.org/officeDocument/2006/customXml" ds:itemID="{EE28FCDD-C1F7-46F5-BBC2-FF655B68B9C5}"/>
</file>

<file path=customXml/itemProps2.xml><?xml version="1.0" encoding="utf-8"?>
<ds:datastoreItem xmlns:ds="http://schemas.openxmlformats.org/officeDocument/2006/customXml" ds:itemID="{134131A1-109D-4A94-ACFD-EAF518EF3FED}"/>
</file>

<file path=customXml/itemProps3.xml><?xml version="1.0" encoding="utf-8"?>
<ds:datastoreItem xmlns:ds="http://schemas.openxmlformats.org/officeDocument/2006/customXml" ds:itemID="{F5AF0769-0A8E-4CCA-8D82-9F532BF9F819}"/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303</Words>
  <Application>Microsoft Office PowerPoint</Application>
  <PresentationFormat>Widescreen</PresentationFormat>
  <Paragraphs>22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Congenial Black</vt:lpstr>
      <vt:lpstr>Office Theme</vt:lpstr>
      <vt:lpstr>PowerPoint Presentation</vt:lpstr>
      <vt:lpstr>      Create a Comic Book   What is Your Story?    </vt:lpstr>
      <vt:lpstr>      Get Started    How a comic book works    </vt:lpstr>
      <vt:lpstr>      Ideas   What is your story about?    </vt:lpstr>
      <vt:lpstr>      Create Your Character   Characters  What are your characters like? Fill in the information for the two main  characters. Can you draw them too?  </vt:lpstr>
      <vt:lpstr>      Your Story  What Happens?  </vt:lpstr>
      <vt:lpstr>      Panels  Planning Stage   </vt:lpstr>
      <vt:lpstr>      Start Drawing  Sketch your story    1. Start sketching your story  in the panels provided in  the resource.   2.Lightly sketch each panel  and remember to  add speech bubbles.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Hartshorn</dc:creator>
  <cp:lastModifiedBy>Jessica Hartshorn</cp:lastModifiedBy>
  <cp:revision>2</cp:revision>
  <dcterms:created xsi:type="dcterms:W3CDTF">2025-08-03T21:07:45Z</dcterms:created>
  <dcterms:modified xsi:type="dcterms:W3CDTF">2025-09-14T18:35:31Z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0x010100ADC120B814C6534DB7105E10345DE04D</vt:lpwstr>
  </property>
</Properties>
</file>